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1" r:id="rId3"/>
    <p:sldMasterId id="2147483707" r:id="rId4"/>
  </p:sldMasterIdLst>
  <p:notesMasterIdLst>
    <p:notesMasterId r:id="rId48"/>
  </p:notesMasterIdLst>
  <p:handoutMasterIdLst>
    <p:handoutMasterId r:id="rId49"/>
  </p:handoutMasterIdLst>
  <p:sldIdLst>
    <p:sldId id="321" r:id="rId5"/>
    <p:sldId id="286" r:id="rId6"/>
    <p:sldId id="318" r:id="rId7"/>
    <p:sldId id="315" r:id="rId8"/>
    <p:sldId id="389" r:id="rId9"/>
    <p:sldId id="262" r:id="rId10"/>
    <p:sldId id="310" r:id="rId11"/>
    <p:sldId id="542" r:id="rId12"/>
    <p:sldId id="545" r:id="rId13"/>
    <p:sldId id="573" r:id="rId14"/>
    <p:sldId id="574" r:id="rId15"/>
    <p:sldId id="575" r:id="rId16"/>
    <p:sldId id="576" r:id="rId17"/>
    <p:sldId id="577" r:id="rId18"/>
    <p:sldId id="578" r:id="rId19"/>
    <p:sldId id="544" r:id="rId20"/>
    <p:sldId id="558" r:id="rId21"/>
    <p:sldId id="559" r:id="rId22"/>
    <p:sldId id="539" r:id="rId23"/>
    <p:sldId id="495" r:id="rId24"/>
    <p:sldId id="496" r:id="rId25"/>
    <p:sldId id="497" r:id="rId26"/>
    <p:sldId id="560" r:id="rId27"/>
    <p:sldId id="580" r:id="rId28"/>
    <p:sldId id="591" r:id="rId29"/>
    <p:sldId id="581" r:id="rId30"/>
    <p:sldId id="561" r:id="rId31"/>
    <p:sldId id="592" r:id="rId32"/>
    <p:sldId id="582" r:id="rId33"/>
    <p:sldId id="562" r:id="rId34"/>
    <p:sldId id="583" r:id="rId35"/>
    <p:sldId id="584" r:id="rId36"/>
    <p:sldId id="585" r:id="rId37"/>
    <p:sldId id="587" r:id="rId38"/>
    <p:sldId id="565" r:id="rId39"/>
    <p:sldId id="566" r:id="rId40"/>
    <p:sldId id="567" r:id="rId41"/>
    <p:sldId id="593" r:id="rId42"/>
    <p:sldId id="588" r:id="rId43"/>
    <p:sldId id="302" r:id="rId44"/>
    <p:sldId id="571" r:id="rId45"/>
    <p:sldId id="324" r:id="rId46"/>
    <p:sldId id="5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4B712-07A1-45E5-BA4C-7A51F562F2E1}" v="66" dt="2018-10-07T16:26:23.970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60" d="100"/>
          <a:sy n="60" d="100"/>
        </p:scale>
        <p:origin x="866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1690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28729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403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148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206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01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4182145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3472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780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573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7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Download the </a:t>
            </a:r>
            <a:r>
              <a:rPr lang="en-US" sz="1867" b="1" dirty="0" err="1">
                <a:solidFill>
                  <a:schemeClr val="tx1"/>
                </a:solidFill>
              </a:rPr>
              <a:t>GuideBook</a:t>
            </a:r>
            <a:r>
              <a:rPr lang="en-US" sz="1867" b="1" dirty="0">
                <a:solidFill>
                  <a:schemeClr val="tx1"/>
                </a:solidFill>
              </a:rPr>
              <a:t> App </a:t>
            </a:r>
            <a:r>
              <a:rPr lang="en-US" sz="1867" dirty="0">
                <a:solidFill>
                  <a:schemeClr val="tx1"/>
                </a:solidFill>
              </a:rPr>
              <a:t>and search: PASS </a:t>
            </a:r>
            <a:r>
              <a:rPr lang="en-US" sz="1867">
                <a:solidFill>
                  <a:schemeClr val="tx1"/>
                </a:solidFill>
              </a:rPr>
              <a:t>Summit 2018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Follow the QR code link </a:t>
            </a:r>
            <a:r>
              <a:rPr lang="en-US" sz="1867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Go to </a:t>
            </a:r>
            <a:r>
              <a:rPr lang="en-US" sz="1867" b="1" dirty="0" err="1">
                <a:solidFill>
                  <a:schemeClr val="tx1"/>
                </a:solidFill>
              </a:rPr>
              <a:t>passSummit.com</a:t>
            </a:r>
            <a:endParaRPr lang="en-US" sz="1867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197051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7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9196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53586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77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336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30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023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0073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038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914478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142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8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8844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7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Download the </a:t>
            </a:r>
            <a:r>
              <a:rPr lang="en-US" sz="1867" b="1" dirty="0" err="1">
                <a:solidFill>
                  <a:schemeClr val="tx1"/>
                </a:solidFill>
              </a:rPr>
              <a:t>GuideBook</a:t>
            </a:r>
            <a:r>
              <a:rPr lang="en-US" sz="1867" b="1" dirty="0">
                <a:solidFill>
                  <a:schemeClr val="tx1"/>
                </a:solidFill>
              </a:rPr>
              <a:t> App </a:t>
            </a:r>
            <a:r>
              <a:rPr lang="en-US" sz="1867" dirty="0">
                <a:solidFill>
                  <a:schemeClr val="tx1"/>
                </a:solidFill>
              </a:rPr>
              <a:t>and search: PASS </a:t>
            </a:r>
            <a:r>
              <a:rPr lang="en-US" sz="1867">
                <a:solidFill>
                  <a:schemeClr val="tx1"/>
                </a:solidFill>
              </a:rPr>
              <a:t>Summit 2018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Follow the QR code link </a:t>
            </a:r>
            <a:r>
              <a:rPr lang="en-US" sz="1867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Go to </a:t>
            </a:r>
            <a:r>
              <a:rPr lang="en-US" sz="1867" b="1" dirty="0" err="1">
                <a:solidFill>
                  <a:schemeClr val="tx1"/>
                </a:solidFill>
              </a:rPr>
              <a:t>passSummit.com</a:t>
            </a:r>
            <a:endParaRPr lang="en-US" sz="1867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7683137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53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131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1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8"/>
            <a:ext cx="6028267" cy="573617"/>
          </a:xfrm>
        </p:spPr>
        <p:txBody>
          <a:bodyPr/>
          <a:lstStyle>
            <a:lvl1pPr marL="0" indent="0" algn="l" defTabSz="6094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8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5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1952431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2"/>
            <a:ext cx="868946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8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803896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8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9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9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9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6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6"/>
            <a:ext cx="156802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6"/>
            <a:ext cx="156802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6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500"/>
            <a:ext cx="172302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30"/>
            <a:ext cx="1757346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2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1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3404" algn="l"/>
              </a:tabLst>
            </a:pPr>
            <a:r>
              <a:rPr lang="en-US" sz="5332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5" y="3956173"/>
            <a:ext cx="3254622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573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36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3810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7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1" y="1338318"/>
            <a:ext cx="5927546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5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5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6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90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5"/>
            <a:ext cx="4330700" cy="540913"/>
          </a:xfrm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6"/>
            <a:ext cx="1159933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8" y="5158385"/>
            <a:ext cx="1380210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2"/>
            <a:ext cx="1159933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4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93177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7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444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6"/>
            <a:ext cx="1101513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5"/>
            <a:ext cx="1101513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4"/>
            <a:ext cx="1101513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32535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4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4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093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3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307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0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91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9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814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4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3"/>
            <a:ext cx="5150377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60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3404" algn="l"/>
                </a:tabLst>
              </a:pPr>
              <a:r>
                <a:rPr lang="en-US" sz="5332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6"/>
            <a:ext cx="3673323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6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8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8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8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3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8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2"/>
            <a:ext cx="6438570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905979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1354809"/>
            <a:ext cx="5927546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email@company.com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5"/>
            <a:ext cx="6711949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7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7"/>
            <a:ext cx="5927546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2"/>
            <a:ext cx="6711949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8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4" y="4618970"/>
            <a:ext cx="1956984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70"/>
            <a:ext cx="2707581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589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5399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56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503">
              <a:defRPr/>
            </a:lvl2pPr>
            <a:lvl3pPr marL="777046">
              <a:defRPr/>
            </a:lvl3pPr>
            <a:lvl4pPr marL="1005589">
              <a:defRPr/>
            </a:lvl4pPr>
            <a:lvl5pPr marL="1234131">
              <a:defRPr/>
            </a:lvl5pPr>
            <a:lvl6pPr marL="1462674">
              <a:defRPr baseline="0"/>
            </a:lvl6pPr>
            <a:lvl7pPr marL="1691217">
              <a:defRPr baseline="0"/>
            </a:lvl7pPr>
            <a:lvl8pPr marL="1919760">
              <a:defRPr baseline="0"/>
            </a:lvl8pPr>
            <a:lvl9pPr marL="2148303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1" y="1905000"/>
            <a:ext cx="4420750" cy="42672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 baseline="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4399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1" y="2819402"/>
            <a:ext cx="4417702" cy="3352801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 baseline="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2"/>
            <a:ext cx="4417702" cy="3352801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327">
              <a:defRPr sz="1600"/>
            </a:lvl5pPr>
            <a:lvl6pPr marL="1956327">
              <a:defRPr sz="1600"/>
            </a:lvl6pPr>
            <a:lvl7pPr marL="1956327">
              <a:defRPr sz="1600"/>
            </a:lvl7pPr>
            <a:lvl8pPr marL="1956327">
              <a:defRPr sz="1600"/>
            </a:lvl8pPr>
            <a:lvl9pPr marL="1956327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 anchor="b">
            <a:no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8" cy="4038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90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 anchor="b">
            <a:no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9"/>
            </a:lvl1pPr>
            <a:lvl2pPr marL="457086" indent="0">
              <a:buNone/>
              <a:defRPr sz="2799"/>
            </a:lvl2pPr>
            <a:lvl3pPr marL="914171" indent="0">
              <a:buNone/>
              <a:defRPr sz="2399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6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119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5"/>
            <a:ext cx="10989733" cy="3891476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9741" y="6217921"/>
            <a:ext cx="138208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5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0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70"/>
            <a:ext cx="11306754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7"/>
            <a:ext cx="1130675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5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dbachecks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Sewell, Sewells Consulting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108" y="3274739"/>
            <a:ext cx="11116524" cy="1289540"/>
          </a:xfrm>
        </p:spPr>
        <p:txBody>
          <a:bodyPr/>
          <a:lstStyle/>
          <a:p>
            <a:r>
              <a:rPr lang="en-GB" dirty="0"/>
              <a:t>Reliable, Repeatable, Configurable &amp; Automated Validation 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16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412776"/>
            <a:ext cx="9146380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5E38CCE1-E58E-49D4-9CA9-01E19F77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848" y="816926"/>
            <a:ext cx="9402877" cy="52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165847"/>
            <a:ext cx="9402877" cy="52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67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479376" y="2005234"/>
            <a:ext cx="5217438" cy="1428392"/>
            <a:chOff x="104210" y="5480224"/>
            <a:chExt cx="1732294" cy="534819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92345" cy="534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67" y="5584716"/>
              <a:ext cx="1291037" cy="24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200" dirty="0"/>
                <a:t>@sqldbawithbeard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248128" y="4365002"/>
            <a:ext cx="4669492" cy="1507673"/>
            <a:chOff x="1978579" y="5487854"/>
            <a:chExt cx="1714247" cy="55111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729" y="5617115"/>
              <a:ext cx="1287097" cy="227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583184" cy="55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6260300" y="2005234"/>
            <a:ext cx="5931700" cy="1354873"/>
            <a:chOff x="6646631" y="5472586"/>
            <a:chExt cx="1805448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82850" y="5598894"/>
              <a:ext cx="1469229" cy="23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3200" dirty="0"/>
                <a:t>sqldbawith</a:t>
              </a:r>
              <a:r>
                <a:rPr lang="en-GB" sz="3200" dirty="0">
                  <a:solidFill>
                    <a:srgbClr val="FF0000"/>
                  </a:solidFill>
                </a:rPr>
                <a:t>A</a:t>
              </a:r>
              <a:r>
                <a:rPr lang="en-GB" sz="3200" dirty="0"/>
                <a:t>beard.com</a:t>
              </a:r>
              <a:endParaRPr lang="en-US" sz="32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803819" y="4826450"/>
            <a:ext cx="542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3200" dirty="0"/>
              <a:t>mrrobsewell@outlook.com</a:t>
            </a:r>
            <a:endParaRPr lang="en-US" sz="32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1" y="4517802"/>
            <a:ext cx="1354873" cy="135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Rob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@sqldbawithbeard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rob@sewells-consulting.co.uk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0857" y="4637878"/>
            <a:ext cx="306132" cy="306132"/>
            <a:chOff x="5748554" y="5146675"/>
            <a:chExt cx="353832" cy="353832"/>
          </a:xfrm>
        </p:grpSpPr>
        <p:sp>
          <p:nvSpPr>
            <p:cNvPr id="12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60600" y="4637898"/>
            <a:ext cx="306133" cy="306133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Freeform 77"/>
          <p:cNvSpPr>
            <a:spLocks noEditPoints="1"/>
          </p:cNvSpPr>
          <p:nvPr/>
        </p:nvSpPr>
        <p:spPr bwMode="auto">
          <a:xfrm>
            <a:off x="2944843" y="4744808"/>
            <a:ext cx="147000" cy="100869"/>
          </a:xfrm>
          <a:custGeom>
            <a:avLst/>
            <a:gdLst>
              <a:gd name="T0" fmla="*/ 638267519 w 216"/>
              <a:gd name="T1" fmla="*/ 0 h 149"/>
              <a:gd name="T2" fmla="*/ 27751602 w 216"/>
              <a:gd name="T3" fmla="*/ 0 h 149"/>
              <a:gd name="T4" fmla="*/ 0 w 216"/>
              <a:gd name="T5" fmla="*/ 27555164 h 149"/>
              <a:gd name="T6" fmla="*/ 0 w 216"/>
              <a:gd name="T7" fmla="*/ 428642686 h 149"/>
              <a:gd name="T8" fmla="*/ 27751602 w 216"/>
              <a:gd name="T9" fmla="*/ 456197851 h 149"/>
              <a:gd name="T10" fmla="*/ 638267519 w 216"/>
              <a:gd name="T11" fmla="*/ 456197851 h 149"/>
              <a:gd name="T12" fmla="*/ 666017365 w 216"/>
              <a:gd name="T13" fmla="*/ 428642686 h 149"/>
              <a:gd name="T14" fmla="*/ 666017365 w 216"/>
              <a:gd name="T15" fmla="*/ 27555164 h 149"/>
              <a:gd name="T16" fmla="*/ 638267519 w 216"/>
              <a:gd name="T17" fmla="*/ 0 h 149"/>
              <a:gd name="T18" fmla="*/ 434761628 w 216"/>
              <a:gd name="T19" fmla="*/ 244938678 h 149"/>
              <a:gd name="T20" fmla="*/ 616683135 w 216"/>
              <a:gd name="T21" fmla="*/ 382716247 h 149"/>
              <a:gd name="T22" fmla="*/ 619765866 w 216"/>
              <a:gd name="T23" fmla="*/ 401087522 h 149"/>
              <a:gd name="T24" fmla="*/ 604348700 w 216"/>
              <a:gd name="T25" fmla="*/ 407210115 h 149"/>
              <a:gd name="T26" fmla="*/ 410094513 w 216"/>
              <a:gd name="T27" fmla="*/ 269432546 h 149"/>
              <a:gd name="T28" fmla="*/ 403927296 w 216"/>
              <a:gd name="T29" fmla="*/ 269432546 h 149"/>
              <a:gd name="T30" fmla="*/ 345343118 w 216"/>
              <a:gd name="T31" fmla="*/ 315358985 h 149"/>
              <a:gd name="T32" fmla="*/ 333008682 w 216"/>
              <a:gd name="T33" fmla="*/ 318420281 h 149"/>
              <a:gd name="T34" fmla="*/ 320674247 w 216"/>
              <a:gd name="T35" fmla="*/ 315358985 h 149"/>
              <a:gd name="T36" fmla="*/ 259007338 w 216"/>
              <a:gd name="T37" fmla="*/ 266371249 h 149"/>
              <a:gd name="T38" fmla="*/ 255922851 w 216"/>
              <a:gd name="T39" fmla="*/ 266371249 h 149"/>
              <a:gd name="T40" fmla="*/ 61668665 w 216"/>
              <a:gd name="T41" fmla="*/ 407210115 h 149"/>
              <a:gd name="T42" fmla="*/ 43167011 w 216"/>
              <a:gd name="T43" fmla="*/ 401087522 h 149"/>
              <a:gd name="T44" fmla="*/ 46251499 w 216"/>
              <a:gd name="T45" fmla="*/ 382716247 h 149"/>
              <a:gd name="T46" fmla="*/ 231255737 w 216"/>
              <a:gd name="T47" fmla="*/ 247999974 h 149"/>
              <a:gd name="T48" fmla="*/ 231255737 w 216"/>
              <a:gd name="T49" fmla="*/ 241877381 h 149"/>
              <a:gd name="T50" fmla="*/ 43167011 w 216"/>
              <a:gd name="T51" fmla="*/ 73481603 h 149"/>
              <a:gd name="T52" fmla="*/ 37001550 w 216"/>
              <a:gd name="T53" fmla="*/ 52049032 h 149"/>
              <a:gd name="T54" fmla="*/ 49334229 w 216"/>
              <a:gd name="T55" fmla="*/ 45926439 h 149"/>
              <a:gd name="T56" fmla="*/ 58584178 w 216"/>
              <a:gd name="T57" fmla="*/ 48987736 h 149"/>
              <a:gd name="T58" fmla="*/ 326841464 w 216"/>
              <a:gd name="T59" fmla="*/ 281679480 h 149"/>
              <a:gd name="T60" fmla="*/ 333008682 w 216"/>
              <a:gd name="T61" fmla="*/ 281679480 h 149"/>
              <a:gd name="T62" fmla="*/ 339175900 w 216"/>
              <a:gd name="T63" fmla="*/ 281679480 h 149"/>
              <a:gd name="T64" fmla="*/ 604348700 w 216"/>
              <a:gd name="T65" fmla="*/ 48987736 h 149"/>
              <a:gd name="T66" fmla="*/ 613598648 w 216"/>
              <a:gd name="T67" fmla="*/ 45926439 h 149"/>
              <a:gd name="T68" fmla="*/ 625933084 w 216"/>
              <a:gd name="T69" fmla="*/ 52049032 h 149"/>
              <a:gd name="T70" fmla="*/ 622850353 w 216"/>
              <a:gd name="T71" fmla="*/ 73481603 h 149"/>
              <a:gd name="T72" fmla="*/ 434761628 w 216"/>
              <a:gd name="T73" fmla="*/ 241877381 h 149"/>
              <a:gd name="T74" fmla="*/ 434761628 w 216"/>
              <a:gd name="T75" fmla="*/ 244938678 h 14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2258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2744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6170" y="3926055"/>
            <a:ext cx="4853766" cy="540913"/>
          </a:xfrm>
        </p:spPr>
        <p:txBody>
          <a:bodyPr/>
          <a:lstStyle/>
          <a:p>
            <a:r>
              <a:rPr lang="en-US" dirty="0"/>
              <a:t>Consultant, Sewell Consulting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6B400B2-D72A-4A8C-8122-997BA222F6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7334" y="4645546"/>
            <a:ext cx="1606299" cy="349251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180618" y="5158385"/>
            <a:ext cx="1891046" cy="349251"/>
          </a:xfrm>
        </p:spPr>
        <p:txBody>
          <a:bodyPr/>
          <a:lstStyle/>
          <a:p>
            <a:r>
              <a:rPr lang="en-US" dirty="0"/>
              <a:t>@sqldbawithbeard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07595" y="5181347"/>
            <a:ext cx="306054" cy="306054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8895">
                <a:defRPr/>
              </a:pPr>
              <a:endParaRPr lang="en-US" sz="23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2464" y="4687991"/>
            <a:ext cx="306054" cy="306054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895">
                  <a:defRPr/>
                </a:pPr>
                <a:endParaRPr lang="en-AU" altLang="x-none" sz="2399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895">
                  <a:defRPr/>
                </a:pPr>
                <a:endParaRPr lang="en-AU" altLang="x-none" sz="2399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8895">
                  <a:defRPr/>
                </a:pPr>
                <a:endParaRPr lang="en-US" sz="23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01EBBD-B8F5-4316-99E6-C4C1CA6FFFCA}"/>
              </a:ext>
            </a:extLst>
          </p:cNvPr>
          <p:cNvSpPr txBox="1"/>
          <p:nvPr/>
        </p:nvSpPr>
        <p:spPr>
          <a:xfrm>
            <a:off x="6312024" y="201395"/>
            <a:ext cx="561662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PowerShell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Uses PowerShell every day helping customers to automate.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PSConfEU,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PSDayUK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Organiser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PSConfEU, Asia,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PSSaturday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User Group speaker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Chapter Author for the PowerShell Conference Book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endParaRPr lang="en-US" dirty="0">
              <a:solidFill>
                <a:srgbClr val="000000"/>
              </a:solidFill>
              <a:latin typeface="Segoe UI"/>
            </a:endParaRPr>
          </a:p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SQL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Once a Production DBA – now usually found assisting automation, release and deployment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SQL Saturday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Organiser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SQL Bits, SQL (now Data) Grillen, SQL GLA volunteer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SQL Bits, SQL Saturdays, SQL Relay, SQL GL,A DataMinds,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Techorama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TUGAIT, User Groups speaker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endParaRPr lang="en-US" dirty="0">
              <a:solidFill>
                <a:srgbClr val="000000"/>
              </a:solidFill>
              <a:latin typeface="Segoe UI"/>
            </a:endParaRPr>
          </a:p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Open Source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dbatools – contributor, evangelist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dbachecks – Founder, maintainer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Open Query Store - contributor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docs.microsoft.com - contributor</a:t>
            </a:r>
          </a:p>
        </p:txBody>
      </p:sp>
      <p:sp>
        <p:nvSpPr>
          <p:cNvPr id="17" name="Text Placeholder 157">
            <a:extLst>
              <a:ext uri="{FF2B5EF4-FFF2-40B4-BE49-F238E27FC236}">
                <a16:creationId xmlns:a16="http://schemas.microsoft.com/office/drawing/2014/main" id="{C04B4459-0F6F-4AF0-8B03-FAC52111A7CE}"/>
              </a:ext>
            </a:extLst>
          </p:cNvPr>
          <p:cNvSpPr txBox="1">
            <a:spLocks/>
          </p:cNvSpPr>
          <p:nvPr/>
        </p:nvSpPr>
        <p:spPr>
          <a:xfrm>
            <a:off x="2589490" y="5862825"/>
            <a:ext cx="1440160" cy="34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86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6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68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47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4988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1962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09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C0CD"/>
              </a:buClr>
            </a:pPr>
            <a:r>
              <a:rPr lang="en-US" dirty="0">
                <a:solidFill>
                  <a:srgbClr val="F0493E"/>
                </a:solidFill>
                <a:latin typeface="Segoe UI"/>
              </a:rPr>
              <a:t>robsewell.info</a:t>
            </a:r>
          </a:p>
        </p:txBody>
      </p:sp>
    </p:spTree>
    <p:extLst>
      <p:ext uri="{BB962C8B-B14F-4D97-AF65-F5344CB8AC3E}">
        <p14:creationId xmlns:p14="http://schemas.microsoft.com/office/powerpoint/2010/main" val="169702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31676" y="404664"/>
            <a:ext cx="5928648" cy="11390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pPr algn="ctr"/>
            <a:r>
              <a:rPr lang="en-US" sz="6000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9376" y="1196752"/>
            <a:ext cx="11161240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4800" dirty="0"/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718" y="5181524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1"/>
            <a:ext cx="3276364" cy="791123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2071</TotalTime>
  <Words>823</Words>
  <Application>Microsoft Office PowerPoint</Application>
  <PresentationFormat>Widescreen</PresentationFormat>
  <Paragraphs>226</Paragraphs>
  <Slides>43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66" baseType="lpstr">
      <vt:lpstr>AppleStorm</vt:lpstr>
      <vt:lpstr>-apple-system</vt:lpstr>
      <vt:lpstr>Arial</vt:lpstr>
      <vt:lpstr>Century Gothic</vt:lpstr>
      <vt:lpstr>Consolas</vt:lpstr>
      <vt:lpstr>Corbel</vt:lpstr>
      <vt:lpstr>Gill Sans</vt:lpstr>
      <vt:lpstr>Gotham Book</vt:lpstr>
      <vt:lpstr>Gotham Light</vt:lpstr>
      <vt:lpstr>Gotham Medium</vt:lpstr>
      <vt:lpstr>Lucida Console</vt:lpstr>
      <vt:lpstr>Open Sans</vt:lpstr>
      <vt:lpstr>Proxima Nova Light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Chalkboard 16x9</vt:lpstr>
      <vt:lpstr>PASS 2013_SpeakerTemplate_16x9</vt:lpstr>
      <vt:lpstr>1_PASS 2013_SpeakerTemplate_16x9</vt:lpstr>
      <vt:lpstr>2_PASS 2013_SpeakerTemplate_16x9</vt:lpstr>
      <vt:lpstr>PowerPoint Presentation</vt:lpstr>
      <vt:lpstr>PowerPoint Presentation</vt:lpstr>
      <vt:lpstr>PowerPoint Presentation</vt:lpstr>
      <vt:lpstr>PowerPoint Presentation</vt:lpstr>
      <vt:lpstr>Rob Sewell</vt:lpstr>
      <vt:lpstr>PowerPoint Presentation</vt:lpstr>
      <vt:lpstr>PowerPoint Presentation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Installation is easy</vt:lpstr>
      <vt:lpstr>Need an offline install?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Contact 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2018-10-08T06:28:19Z</dcterms:modified>
</cp:coreProperties>
</file>